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</p:sldIdLst>
  <p:sldSz cx="18288000" cy="10287000"/>
  <p:notesSz cx="6858000" cy="9144000"/>
  <p:embeddedFontLst>
    <p:embeddedFont>
      <p:font typeface="The Seasons" charset="1" panose="00000000000000000000"/>
      <p:regular r:id="rId8"/>
    </p:embeddedFont>
    <p:embeddedFont>
      <p:font typeface="Telegraf" charset="1" panose="0000050000000000000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HAq7KFpH0.mp4>
</file>

<file path=ppt/media/image1.png>
</file>

<file path=ppt/media/image2.svg>
</file>

<file path=ppt/media/image3.png>
</file>

<file path=ppt/media/image4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VAHAq7KFpH0.mp4" Type="http://schemas.openxmlformats.org/officeDocument/2006/relationships/video"/><Relationship Id="rId4" Target="../media/VAHAq7KFpH0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E2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689409" y="981075"/>
            <a:ext cx="19458882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9229725"/>
            <a:ext cx="19458882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5399999">
            <a:off x="-4037364" y="5066064"/>
            <a:ext cx="10179754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5399999">
            <a:off x="12145611" y="5173311"/>
            <a:ext cx="10179754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6662201" y="8661201"/>
            <a:ext cx="1098947" cy="1098947"/>
          </a:xfrm>
          <a:custGeom>
            <a:avLst/>
            <a:gdLst/>
            <a:ahLst/>
            <a:cxnLst/>
            <a:rect r="r" b="b" t="t" l="l"/>
            <a:pathLst>
              <a:path h="1098947" w="1098947">
                <a:moveTo>
                  <a:pt x="0" y="0"/>
                </a:moveTo>
                <a:lnTo>
                  <a:pt x="1098948" y="0"/>
                </a:lnTo>
                <a:lnTo>
                  <a:pt x="1098948" y="1098948"/>
                </a:lnTo>
                <a:lnTo>
                  <a:pt x="0" y="10989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26851" y="479226"/>
            <a:ext cx="1098947" cy="1098947"/>
          </a:xfrm>
          <a:custGeom>
            <a:avLst/>
            <a:gdLst/>
            <a:ahLst/>
            <a:cxnLst/>
            <a:rect r="r" b="b" t="t" l="l"/>
            <a:pathLst>
              <a:path h="1098947" w="1098947">
                <a:moveTo>
                  <a:pt x="0" y="0"/>
                </a:moveTo>
                <a:lnTo>
                  <a:pt x="1098948" y="0"/>
                </a:lnTo>
                <a:lnTo>
                  <a:pt x="1098948" y="1098948"/>
                </a:lnTo>
                <a:lnTo>
                  <a:pt x="0" y="10989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223846" y="1578174"/>
            <a:ext cx="1840308" cy="1840308"/>
          </a:xfrm>
          <a:custGeom>
            <a:avLst/>
            <a:gdLst/>
            <a:ahLst/>
            <a:cxnLst/>
            <a:rect r="r" b="b" t="t" l="l"/>
            <a:pathLst>
              <a:path h="1840308" w="1840308">
                <a:moveTo>
                  <a:pt x="0" y="0"/>
                </a:moveTo>
                <a:lnTo>
                  <a:pt x="1840308" y="0"/>
                </a:lnTo>
                <a:lnTo>
                  <a:pt x="1840308" y="1840308"/>
                </a:lnTo>
                <a:lnTo>
                  <a:pt x="0" y="18403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501452" y="3799482"/>
            <a:ext cx="7285096" cy="11293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26"/>
              </a:lnSpc>
            </a:pPr>
            <a:r>
              <a:rPr lang="en-US" sz="6162" spc="1072">
                <a:solidFill>
                  <a:srgbClr val="000000"/>
                </a:solidFill>
                <a:latin typeface="The Seasons"/>
                <a:ea typeface="The Seasons"/>
                <a:cs typeface="The Seasons"/>
                <a:sym typeface="The Seasons"/>
              </a:rPr>
              <a:t>PENNY BREAD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585631" y="5395566"/>
            <a:ext cx="7116738" cy="2695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171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Hackathon 2026: Baba Yaga</a:t>
            </a:r>
          </a:p>
          <a:p>
            <a:pPr algn="ctr">
              <a:lnSpc>
                <a:spcPts val="4200"/>
              </a:lnSpc>
            </a:pPr>
            <a:r>
              <a:rPr lang="en-US" sz="3000" spc="171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Makaela Bennett (CS Senior)</a:t>
            </a:r>
          </a:p>
          <a:p>
            <a:pPr algn="ctr">
              <a:lnSpc>
                <a:spcPts val="4200"/>
              </a:lnSpc>
            </a:pPr>
            <a:r>
              <a:rPr lang="en-US" sz="3000" spc="171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Emily Miller (CS Senior)</a:t>
            </a:r>
          </a:p>
          <a:p>
            <a:pPr algn="ctr">
              <a:lnSpc>
                <a:spcPts val="4200"/>
              </a:lnSpc>
            </a:pPr>
            <a:r>
              <a:rPr lang="en-US" sz="3000" spc="171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Wyatt Sellers (CS Sophomore)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171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Subiksha Vaidhyanathan (CS Senior)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E2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2247" t="0" r="2247" b="5555"/>
          <a:stretch>
            <a:fillRect/>
          </a:stretch>
        </p:blipFill>
        <p:spPr>
          <a:xfrm flipH="false" flipV="false" rot="0">
            <a:off x="0" y="0"/>
            <a:ext cx="18288000" cy="10172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DAHApQMYLD4</dc:identifier>
  <dcterms:modified xsi:type="dcterms:W3CDTF">2011-08-01T06:04:30Z</dcterms:modified>
  <cp:revision>1</cp:revision>
  <dc:title>Penny Bread</dc:title>
</cp:coreProperties>
</file>

<file path=docProps/thumbnail.jpeg>
</file>